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85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938D"/>
    <a:srgbClr val="CFB023"/>
    <a:srgbClr val="4D8484"/>
    <a:srgbClr val="E0B61B"/>
    <a:srgbClr val="149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CDD9E-2E89-4E92-849F-D5FEF0D0C20C}" type="datetimeFigureOut">
              <a:rPr lang="es-ES" smtClean="0"/>
              <a:t>26/08/2022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636546-454A-43EF-AED7-C2DC1D5A68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3514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5355FE-7367-416B-84CE-07D411CC5D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40D0314-93C1-4C35-AFB8-345A2F297F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B228934-960B-459E-9DCA-337EC7685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5E525-72A3-4558-886E-B34AEF6DB440}" type="datetimeFigureOut">
              <a:rPr lang="es-ES" smtClean="0"/>
              <a:t>26/08/2022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129D1C-6AF4-45A5-B1AD-C07E8A1F9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D5D22A-907B-4342-99C5-B8293462C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B283-90BC-4181-8ED4-B11B75D48C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5096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957A9D-E3E6-4AB8-8C36-54263AAC3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20A092A-730D-4AB3-819A-1F15BEC1BB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32B015E-CC82-417C-B757-0BC41EB09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5E525-72A3-4558-886E-B34AEF6DB440}" type="datetimeFigureOut">
              <a:rPr lang="es-ES" smtClean="0"/>
              <a:t>26/08/2022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5197D2-839F-4DB8-9E3A-366C3950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1CC4BC-A0F8-4D63-8755-AB35C5338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B283-90BC-4181-8ED4-B11B75D48C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6318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F3E0933-24EC-4C6F-A5CD-FC315EF824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DC9165A-37B9-41DF-B08A-B2A011B759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012DC9-BE0E-4439-B25B-B5FF99804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5E525-72A3-4558-886E-B34AEF6DB440}" type="datetimeFigureOut">
              <a:rPr lang="es-ES" smtClean="0"/>
              <a:t>26/08/2022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D0517F-A781-4ED2-8B89-0E82EC904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612C7A-A190-477D-A1BF-16E5F1D73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B283-90BC-4181-8ED4-B11B75D48C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5433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24C247-BBAC-49C4-B5DA-5F620F4DF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66168F-A8AB-47C0-ABE3-2819D52F4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EF7BBF2-349D-48AC-B432-E921DC8AA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5E525-72A3-4558-886E-B34AEF6DB440}" type="datetimeFigureOut">
              <a:rPr lang="es-ES" smtClean="0"/>
              <a:t>26/08/2022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28A104-889B-42D0-82F1-67CA2D7FC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62BDF8-DF65-4245-82A3-AE2D6B313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B283-90BC-4181-8ED4-B11B75D48C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0777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EDF665-1859-4685-B0D6-FDC9F5D59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FA6C325-C0C2-4A90-B008-2083AE4328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098753-BA7E-4F6A-8DAB-1F6B9E351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5E525-72A3-4558-886E-B34AEF6DB440}" type="datetimeFigureOut">
              <a:rPr lang="es-ES" smtClean="0"/>
              <a:t>26/08/2022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4C35C4-E5EE-4015-9727-1F1E99BE8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40B360-536C-483C-BA6D-008231FAE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B283-90BC-4181-8ED4-B11B75D48C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448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3219C2-4A6F-476D-B490-8511D9DE3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5623C6-ADC7-410A-AA7F-2E04DB296E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AD75DF4-6EE9-4F5C-8087-73E952C880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E1D55DE-55CD-4F9C-ACF5-D4AE5E917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5E525-72A3-4558-886E-B34AEF6DB440}" type="datetimeFigureOut">
              <a:rPr lang="es-ES" smtClean="0"/>
              <a:t>26/08/2022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90ACA23-001B-4F96-81D0-4E549E85C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F588135-08DF-47FA-90E5-27C9B0C50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B283-90BC-4181-8ED4-B11B75D48C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1164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E4908C-665C-48E7-823A-AE96BE368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B52601E-CCA7-4BAE-87BD-D2C7CF185F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1DAE97B-C441-43B8-B1E7-5B30960251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22CDFE4-AA75-4C17-A014-0D15B21136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B202090-9906-4D32-8C88-C8105AD380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2ADD50F-BEB0-4712-B4F5-0501E0EE3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5E525-72A3-4558-886E-B34AEF6DB440}" type="datetimeFigureOut">
              <a:rPr lang="es-ES" smtClean="0"/>
              <a:t>26/08/2022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BA766D0-A0DA-47D6-BAC6-EB235CB23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69B7D69-8E7E-4137-A444-3BB9B7B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B283-90BC-4181-8ED4-B11B75D48C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8523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7B59AA-E2B2-49B8-AF2A-4D0617566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499739F-D579-476E-BC0B-77D35B6A0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5E525-72A3-4558-886E-B34AEF6DB440}" type="datetimeFigureOut">
              <a:rPr lang="es-ES" smtClean="0"/>
              <a:t>26/08/2022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7A6D576-BB6C-40C5-A816-0260A617E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54FE3CA-051B-49DF-A838-F0F4FEE09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B283-90BC-4181-8ED4-B11B75D48C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144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37E6133-B664-4A99-BE65-89527A418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5E525-72A3-4558-886E-B34AEF6DB440}" type="datetimeFigureOut">
              <a:rPr lang="es-ES" smtClean="0"/>
              <a:t>26/08/2022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AA893B3-0629-4C51-901B-679900819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D5023CC-6A12-4356-8633-D97246C08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B283-90BC-4181-8ED4-B11B75D48C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4056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4E525D-5ACE-4E23-9CF5-7F909D7AE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0B6459-E5CB-4F8E-9562-51F4266A68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34E15C-04A5-4DC2-ACA6-10A7478C47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8EE734A-866C-4000-B6A1-A1EED629F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5E525-72A3-4558-886E-B34AEF6DB440}" type="datetimeFigureOut">
              <a:rPr lang="es-ES" smtClean="0"/>
              <a:t>26/08/2022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102C607-7CE4-4721-957F-350D98248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66E7245-1954-4DD7-9B46-0DEDF31A0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B283-90BC-4181-8ED4-B11B75D48C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8942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0AA67A-5031-4DE1-8BA4-6FB474C34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D4EAA52-122C-494C-B6B2-EDA889065D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8836C4D-C54D-4E7B-8623-5F785982BE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22BE673-AA6B-4E49-940C-32EB9F4A7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5E525-72A3-4558-886E-B34AEF6DB440}" type="datetimeFigureOut">
              <a:rPr lang="es-ES" smtClean="0"/>
              <a:t>26/08/2022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A330496-2C6C-4EDD-9957-8A828FC10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58CBB3-D463-4362-9C34-DE784B1D2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B283-90BC-4181-8ED4-B11B75D48C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5619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0771A96-E88B-45AC-BAC3-B71EDB6ED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A77975B-17B2-4340-BFB5-1EF8C2415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413F8E-23BB-4D99-B3E8-21F17CD8F4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5E525-72A3-4558-886E-B34AEF6DB440}" type="datetimeFigureOut">
              <a:rPr lang="es-ES" smtClean="0"/>
              <a:t>26/08/2022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7307F5-36EE-438F-A583-4118D4273E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FA2ED87-2B27-4032-A7AC-23A399632A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3B283-90BC-4181-8ED4-B11B75D48C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7856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en blanco y negro&#10;&#10;Descripción generada automáticamente con confianza media">
            <a:extLst>
              <a:ext uri="{FF2B5EF4-FFF2-40B4-BE49-F238E27FC236}">
                <a16:creationId xmlns:a16="http://schemas.microsoft.com/office/drawing/2014/main" id="{843C7D69-A08B-D05C-529A-1B461C579E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30B5D10A-692B-4481-AC4C-ED6FFAEE7ECE}"/>
              </a:ext>
            </a:extLst>
          </p:cNvPr>
          <p:cNvSpPr txBox="1"/>
          <p:nvPr/>
        </p:nvSpPr>
        <p:spPr>
          <a:xfrm>
            <a:off x="6717991" y="2655470"/>
            <a:ext cx="4058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y apellidos</a:t>
            </a:r>
          </a:p>
          <a:p>
            <a:r>
              <a:rPr lang="es-ES" b="1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Número de colegiado/a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B5132649-9027-460A-B1DD-C86B646EAB58}"/>
              </a:ext>
            </a:extLst>
          </p:cNvPr>
          <p:cNvSpPr txBox="1"/>
          <p:nvPr/>
        </p:nvSpPr>
        <p:spPr>
          <a:xfrm>
            <a:off x="6518353" y="1970105"/>
            <a:ext cx="4601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bg2">
                    <a:lumMod val="1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“Título del Proyecto”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7CA709CD-E71F-435D-9CA5-11EF6322FD88}"/>
              </a:ext>
            </a:extLst>
          </p:cNvPr>
          <p:cNvSpPr txBox="1"/>
          <p:nvPr/>
        </p:nvSpPr>
        <p:spPr>
          <a:xfrm>
            <a:off x="480579" y="6299913"/>
            <a:ext cx="3374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#JornadaCodinucova</a:t>
            </a:r>
          </a:p>
        </p:txBody>
      </p:sp>
      <p:pic>
        <p:nvPicPr>
          <p:cNvPr id="5" name="Imagen 4" descr="Interfaz de usuario gráfica&#10;&#10;Descripción generada automáticamente con confianza media">
            <a:extLst>
              <a:ext uri="{FF2B5EF4-FFF2-40B4-BE49-F238E27FC236}">
                <a16:creationId xmlns:a16="http://schemas.microsoft.com/office/drawing/2014/main" id="{3F1F11E9-AA16-DB32-4A8E-D2B0343ACF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7084"/>
            <a:ext cx="5828571" cy="4371429"/>
          </a:xfrm>
          <a:prstGeom prst="rect">
            <a:avLst/>
          </a:prstGeom>
        </p:spPr>
      </p:pic>
      <p:pic>
        <p:nvPicPr>
          <p:cNvPr id="8" name="Imagen 7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B5151DE8-1B23-6FFE-FA5F-FB46CF82F07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28" t="32867" r="-1" b="40728"/>
          <a:stretch/>
        </p:blipFill>
        <p:spPr>
          <a:xfrm>
            <a:off x="1111223" y="5138513"/>
            <a:ext cx="3374826" cy="710446"/>
          </a:xfrm>
          <a:prstGeom prst="rect">
            <a:avLst/>
          </a:prstGeom>
        </p:spPr>
      </p:pic>
      <p:pic>
        <p:nvPicPr>
          <p:cNvPr id="10" name="Imagen 9" descr="Logotipo&#10;&#10;Descripción generada automáticamente">
            <a:extLst>
              <a:ext uri="{FF2B5EF4-FFF2-40B4-BE49-F238E27FC236}">
                <a16:creationId xmlns:a16="http://schemas.microsoft.com/office/drawing/2014/main" id="{4EB802CB-D1C3-E5C8-ED3E-0CEAF87A4CB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5045" y="6111159"/>
            <a:ext cx="2324797" cy="746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225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 descr="Imagen en blanco y negro&#10;&#10;Descripción generada automáticamente con confianza media">
            <a:extLst>
              <a:ext uri="{FF2B5EF4-FFF2-40B4-BE49-F238E27FC236}">
                <a16:creationId xmlns:a16="http://schemas.microsoft.com/office/drawing/2014/main" id="{886EA408-86D1-D708-919A-822F7DFC4FC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" name="Imagen 9" descr="Logotipo&#10;&#10;Descripción generada automáticamente">
            <a:extLst>
              <a:ext uri="{FF2B5EF4-FFF2-40B4-BE49-F238E27FC236}">
                <a16:creationId xmlns:a16="http://schemas.microsoft.com/office/drawing/2014/main" id="{4EB802CB-D1C3-E5C8-ED3E-0CEAF87A4C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5045" y="6111159"/>
            <a:ext cx="2324797" cy="746841"/>
          </a:xfrm>
          <a:prstGeom prst="rect">
            <a:avLst/>
          </a:prstGeom>
        </p:spPr>
      </p:pic>
      <p:pic>
        <p:nvPicPr>
          <p:cNvPr id="4" name="Imagen 3" descr="Interfaz de usuario gráfica, Aplicación, Teams&#10;&#10;Descripción generada automáticamente">
            <a:extLst>
              <a:ext uri="{FF2B5EF4-FFF2-40B4-BE49-F238E27FC236}">
                <a16:creationId xmlns:a16="http://schemas.microsoft.com/office/drawing/2014/main" id="{9FEC3394-12B5-1F5F-68E3-EE774BB31DB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91" t="8221" r="44096"/>
          <a:stretch/>
        </p:blipFill>
        <p:spPr>
          <a:xfrm>
            <a:off x="-88490" y="0"/>
            <a:ext cx="799495" cy="3106994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13BBD752-A451-1E02-8315-946EE3BE4AED}"/>
              </a:ext>
            </a:extLst>
          </p:cNvPr>
          <p:cNvSpPr txBox="1"/>
          <p:nvPr/>
        </p:nvSpPr>
        <p:spPr>
          <a:xfrm>
            <a:off x="480579" y="6299913"/>
            <a:ext cx="3374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#JornadaCodinucova</a:t>
            </a:r>
          </a:p>
        </p:txBody>
      </p:sp>
    </p:spTree>
    <p:extLst>
      <p:ext uri="{BB962C8B-B14F-4D97-AF65-F5344CB8AC3E}">
        <p14:creationId xmlns:p14="http://schemas.microsoft.com/office/powerpoint/2010/main" val="13184839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jornada2021">
      <a:dk1>
        <a:srgbClr val="7F7F7F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o 2">
      <a:majorFont>
        <a:latin typeface="Montserrat SemiBold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17</Words>
  <Application>Microsoft Office PowerPoint</Application>
  <PresentationFormat>Panorámica</PresentationFormat>
  <Paragraphs>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Montserrat SemiBold</vt:lpstr>
      <vt:lpstr>Roboto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Inmaculada Escobedo Cubells</dc:creator>
  <cp:lastModifiedBy>Inmaculada Escobedo Cubells</cp:lastModifiedBy>
  <cp:revision>20</cp:revision>
  <dcterms:created xsi:type="dcterms:W3CDTF">2021-03-02T15:02:31Z</dcterms:created>
  <dcterms:modified xsi:type="dcterms:W3CDTF">2022-08-26T07:45:43Z</dcterms:modified>
</cp:coreProperties>
</file>